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83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311" r:id="rId11"/>
    <p:sldId id="308" r:id="rId12"/>
    <p:sldId id="309" r:id="rId13"/>
    <p:sldId id="292" r:id="rId14"/>
    <p:sldId id="314" r:id="rId15"/>
    <p:sldId id="305" r:id="rId16"/>
    <p:sldId id="306" r:id="rId17"/>
    <p:sldId id="293" r:id="rId18"/>
    <p:sldId id="294" r:id="rId19"/>
    <p:sldId id="295" r:id="rId20"/>
    <p:sldId id="296" r:id="rId21"/>
    <p:sldId id="310" r:id="rId22"/>
    <p:sldId id="299" r:id="rId23"/>
    <p:sldId id="302" r:id="rId24"/>
    <p:sldId id="300" r:id="rId25"/>
    <p:sldId id="303" r:id="rId26"/>
    <p:sldId id="312" r:id="rId27"/>
    <p:sldId id="313" r:id="rId28"/>
    <p:sldId id="301" r:id="rId29"/>
    <p:sldId id="315" r:id="rId30"/>
    <p:sldId id="316" r:id="rId31"/>
    <p:sldId id="317" r:id="rId32"/>
    <p:sldId id="318" r:id="rId33"/>
    <p:sldId id="319" r:id="rId34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9"/>
    <p:restoredTop sz="94727"/>
  </p:normalViewPr>
  <p:slideViewPr>
    <p:cSldViewPr>
      <p:cViewPr varScale="1">
        <p:scale>
          <a:sx n="163" d="100"/>
          <a:sy n="163" d="100"/>
        </p:scale>
        <p:origin x="40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iouniverse.com/images/maps/nes/smb3/1-5.png" TargetMode="External"/><Relationship Id="rId2" Type="http://schemas.openxmlformats.org/officeDocument/2006/relationships/hyperlink" Target="http://www.mariouniverse.com/images/maps/nes/smb3/1-1.png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deuxJxOaYfc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tqe9x4s7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Level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Credit: Several slides from Walker White (Cornell)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 couple more examples of tutorial / level design</a:t>
            </a:r>
          </a:p>
          <a:p>
            <a:pPr lvl="1"/>
            <a:r>
              <a:rPr lang="en-US" dirty="0"/>
              <a:t>RPG: Ni No </a:t>
            </a:r>
            <a:r>
              <a:rPr lang="en-US" dirty="0" err="1"/>
              <a:t>Kuni</a:t>
            </a:r>
            <a:endParaRPr lang="en-US" dirty="0"/>
          </a:p>
          <a:p>
            <a:pPr lvl="1"/>
            <a:r>
              <a:rPr lang="en-US" dirty="0"/>
              <a:t>More Local Design: Play some Mega Man</a:t>
            </a:r>
          </a:p>
          <a:p>
            <a:r>
              <a:rPr lang="en-US" dirty="0"/>
              <a:t>2. Briefly discuss flow</a:t>
            </a:r>
          </a:p>
          <a:p>
            <a:r>
              <a:rPr lang="en-US" dirty="0"/>
              <a:t>3. Talk a bit about meaningful choice and game geography</a:t>
            </a:r>
          </a:p>
          <a:p>
            <a:pPr lvl="1"/>
            <a:r>
              <a:rPr lang="en-US" dirty="0"/>
              <a:t>A bunch of examples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632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PSA: Try to avoid this: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A320B-663D-A640-B297-105D19D46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52959" cy="475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61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662AD-161F-934E-AFFA-5FEFBADB8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04800"/>
            <a:ext cx="8610600" cy="609600"/>
          </a:xfrm>
        </p:spPr>
        <p:txBody>
          <a:bodyPr/>
          <a:lstStyle/>
          <a:p>
            <a:r>
              <a:rPr lang="en-US" dirty="0"/>
              <a:t>How do more complicated games do it?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9ABB9-809C-0B42-8D53-31251F4C8B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8EF574-60CD-A546-A2CA-767248A1B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116342"/>
            <a:ext cx="8686800" cy="488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7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Focus on Player Progression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schools of thought here:</a:t>
            </a:r>
          </a:p>
          <a:p>
            <a:pPr lvl="1"/>
            <a:r>
              <a:rPr lang="en-US" dirty="0"/>
              <a:t>Start very small and build up</a:t>
            </a:r>
          </a:p>
          <a:p>
            <a:pPr lvl="1"/>
            <a:r>
              <a:rPr lang="en-US" dirty="0"/>
              <a:t>Give everything and let the user get a taste of what’s coming</a:t>
            </a:r>
          </a:p>
          <a:p>
            <a:r>
              <a:rPr lang="en-US" dirty="0"/>
              <a:t>“Finish the first level last.” – John Romero, creator of Doom</a:t>
            </a:r>
          </a:p>
          <a:p>
            <a:r>
              <a:rPr lang="en-US" dirty="0"/>
              <a:t>Another option: put a lot of content in the tutorial level to encourage replay with different ideas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4381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Doom Hangar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Put everything in first level.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747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pic>
        <p:nvPicPr>
          <p:cNvPr id="5" name="Picture 4" descr="E1M1_ma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19200"/>
            <a:ext cx="787063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917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Hanger - Doom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5" name="Picture 4" descr="mmg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853"/>
            <a:ext cx="7848600" cy="486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836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Upgrading Mechanics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introduce new mechanics one at a time?</a:t>
            </a:r>
          </a:p>
          <a:p>
            <a:pPr lvl="1"/>
            <a:r>
              <a:rPr lang="en-US" dirty="0"/>
              <a:t>Gated by new PCs (Thomas Was Alone)</a:t>
            </a:r>
          </a:p>
          <a:p>
            <a:pPr lvl="1"/>
            <a:r>
              <a:rPr lang="en-US" dirty="0"/>
              <a:t>Item pickups (Metroid, </a:t>
            </a:r>
            <a:r>
              <a:rPr lang="en-US" dirty="0" err="1"/>
              <a:t>Castlevania</a:t>
            </a:r>
            <a:r>
              <a:rPr lang="en-US" dirty="0"/>
              <a:t>: SOTN)</a:t>
            </a:r>
          </a:p>
          <a:p>
            <a:pPr lvl="1"/>
            <a:r>
              <a:rPr lang="en-US" dirty="0"/>
              <a:t>Leveling (many RPGs)</a:t>
            </a:r>
          </a:p>
          <a:p>
            <a:r>
              <a:rPr lang="en-US" dirty="0"/>
              <a:t>Often treated as a form of training</a:t>
            </a:r>
          </a:p>
          <a:p>
            <a:pPr lvl="1"/>
            <a:r>
              <a:rPr lang="en-US" dirty="0"/>
              <a:t>“Master this thing and then you can have another thing”</a:t>
            </a:r>
          </a:p>
          <a:p>
            <a:r>
              <a:rPr lang="en-US" dirty="0"/>
              <a:t>Bad end to this: grinding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11917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5" name="Picture 4" descr="Screen Shot 2015-03-01 at 4.40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17346"/>
            <a:ext cx="8915400" cy="494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92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Enabling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Challenging activity that requires some skill</a:t>
            </a:r>
          </a:p>
          <a:p>
            <a:pPr lvl="1"/>
            <a:r>
              <a:rPr lang="en-US" dirty="0"/>
              <a:t>Physical, mental, or social skill</a:t>
            </a:r>
          </a:p>
          <a:p>
            <a:pPr lvl="1"/>
            <a:r>
              <a:rPr lang="en-US" dirty="0"/>
              <a:t>Without skill =&gt; Cannot do it</a:t>
            </a:r>
          </a:p>
          <a:p>
            <a:r>
              <a:rPr lang="en-US" dirty="0"/>
              <a:t>Goals and Feedback</a:t>
            </a:r>
          </a:p>
          <a:p>
            <a:pPr lvl="1"/>
            <a:r>
              <a:rPr lang="en-US" dirty="0"/>
              <a:t>Player has to know what they are working toward</a:t>
            </a:r>
          </a:p>
          <a:p>
            <a:pPr lvl="1"/>
            <a:r>
              <a:rPr lang="en-US" dirty="0"/>
              <a:t>Constant feedback as to whether the goal is being approached</a:t>
            </a:r>
          </a:p>
          <a:p>
            <a:pPr lvl="1"/>
            <a:r>
              <a:rPr lang="en-US" dirty="0"/>
              <a:t>Have to know if success or failure is achieved (clear win/fail state)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222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 to design a level?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understand the player’s capabilities</a:t>
            </a:r>
          </a:p>
          <a:p>
            <a:pPr lvl="1"/>
            <a:r>
              <a:rPr lang="en-US" dirty="0"/>
              <a:t>Mechanics / actions available to player</a:t>
            </a:r>
          </a:p>
          <a:p>
            <a:pPr lvl="1"/>
            <a:r>
              <a:rPr lang="en-US" dirty="0"/>
              <a:t>Assumption of player skill level</a:t>
            </a:r>
          </a:p>
          <a:p>
            <a:r>
              <a:rPr lang="en-US" dirty="0"/>
              <a:t>You are laying out the game geography</a:t>
            </a:r>
          </a:p>
          <a:p>
            <a:pPr lvl="1"/>
            <a:r>
              <a:rPr lang="en-US" dirty="0"/>
              <a:t>Location and interaction of challenges</a:t>
            </a:r>
          </a:p>
          <a:p>
            <a:pPr lvl="1"/>
            <a:r>
              <a:rPr lang="en-US" dirty="0"/>
              <a:t>Dynamic features (NPCs)</a:t>
            </a:r>
          </a:p>
          <a:p>
            <a:r>
              <a:rPr lang="en-US" dirty="0"/>
              <a:t>You are also determining player progression</a:t>
            </a:r>
          </a:p>
          <a:p>
            <a:pPr lvl="1"/>
            <a:r>
              <a:rPr lang="en-US" dirty="0"/>
              <a:t>How does the player progress through the game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02132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Designing a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the learning objective</a:t>
            </a:r>
          </a:p>
          <a:p>
            <a:pPr lvl="1"/>
            <a:r>
              <a:rPr lang="en-US" dirty="0"/>
              <a:t>What should the player learn?</a:t>
            </a:r>
          </a:p>
          <a:p>
            <a:pPr lvl="1"/>
            <a:r>
              <a:rPr lang="en-US" dirty="0"/>
              <a:t>Not necessarily the same as beating the level</a:t>
            </a:r>
          </a:p>
          <a:p>
            <a:r>
              <a:rPr lang="en-US" dirty="0"/>
              <a:t>Identify player assumptions</a:t>
            </a:r>
          </a:p>
          <a:p>
            <a:pPr lvl="1"/>
            <a:r>
              <a:rPr lang="en-US" dirty="0"/>
              <a:t>What should the player know how to do now with the mechanics?</a:t>
            </a:r>
          </a:p>
          <a:p>
            <a:pPr lvl="1"/>
            <a:r>
              <a:rPr lang="en-US" dirty="0"/>
              <a:t>How much skill should the player have?</a:t>
            </a:r>
          </a:p>
          <a:p>
            <a:r>
              <a:rPr lang="en-US" dirty="0"/>
              <a:t>Storyboard the progress</a:t>
            </a:r>
          </a:p>
          <a:p>
            <a:r>
              <a:rPr lang="en-US" dirty="0"/>
              <a:t>Note: Puzzle design is the inverse of this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627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Early Mega Man games do a great job of teaching the mechanics of a level and offering this progression</a:t>
            </a:r>
          </a:p>
          <a:p>
            <a:r>
              <a:rPr lang="en-US" dirty="0"/>
              <a:t>Let’s check it out: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87347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Focus on Game Geography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are all about “meaningful choice”</a:t>
            </a:r>
          </a:p>
          <a:p>
            <a:r>
              <a:rPr lang="en-US" dirty="0"/>
              <a:t>Players need to be able to “own” their </a:t>
            </a:r>
            <a:r>
              <a:rPr lang="en-US" dirty="0" err="1"/>
              <a:t>playthrough</a:t>
            </a:r>
            <a:r>
              <a:rPr lang="en-US" dirty="0"/>
              <a:t> of the game</a:t>
            </a:r>
          </a:p>
          <a:p>
            <a:r>
              <a:rPr lang="en-US" dirty="0"/>
              <a:t>Choosing a new weapon that +1 better than something with power of 530 already isn’t choice</a:t>
            </a:r>
          </a:p>
          <a:p>
            <a:r>
              <a:rPr lang="en-US" dirty="0"/>
              <a:t>Choosing to “go high” or “go low” in a level IS choice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31280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Paralysis – Risk and Reward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Picture 4" descr="Screen Shot 2015-03-01 at 4.50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212143"/>
            <a:ext cx="8284710" cy="480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223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up the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 individual challenges </a:t>
            </a:r>
          </a:p>
          <a:p>
            <a:pPr lvl="1"/>
            <a:r>
              <a:rPr lang="en-US" dirty="0"/>
              <a:t>Maybe not quite “set pieces”, but similar</a:t>
            </a:r>
          </a:p>
          <a:p>
            <a:pPr lvl="1"/>
            <a:r>
              <a:rPr lang="en-US" dirty="0"/>
              <a:t>Choose a single obstacle or mechanic or NPC</a:t>
            </a:r>
          </a:p>
          <a:p>
            <a:r>
              <a:rPr lang="en-US" dirty="0"/>
              <a:t>Figure out where in the level this might occur</a:t>
            </a:r>
          </a:p>
          <a:p>
            <a:pPr lvl="1"/>
            <a:r>
              <a:rPr lang="en-US" dirty="0"/>
              <a:t>This could be a single frame in a storyboard</a:t>
            </a:r>
          </a:p>
          <a:p>
            <a:r>
              <a:rPr lang="en-US" dirty="0"/>
              <a:t>Combine pieces to make a full level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707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1-1</a:t>
            </a:r>
          </a:p>
          <a:p>
            <a:pPr lvl="1"/>
            <a:r>
              <a:rPr lang="en-US" dirty="0">
                <a:hlinkClick r:id="rId2"/>
              </a:rPr>
              <a:t>http://www.mariouniverse.com/images/maps/nes/smb3/1-1.png</a:t>
            </a:r>
            <a:endParaRPr lang="en-US" dirty="0"/>
          </a:p>
          <a:p>
            <a:r>
              <a:rPr lang="en-US" dirty="0"/>
              <a:t>Level 1-5</a:t>
            </a:r>
          </a:p>
          <a:p>
            <a:pPr lvl="1"/>
            <a:r>
              <a:rPr lang="en-US" dirty="0">
                <a:hlinkClick r:id="rId3"/>
              </a:rPr>
              <a:t>http://www.mariouniverse.com/images/maps/nes/smb3/1-5.png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680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Donkey Kong Country Tropical Freeze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Windmill Hills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https://www.youtube.com/watch?v=deuxJxOaYfc</a:t>
            </a:r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729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Open World Games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72430-1F70-8E4B-B73A-FC694E47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150620"/>
            <a:ext cx="6096000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34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couple interesting design things here.</a:t>
            </a:r>
          </a:p>
          <a:p>
            <a:r>
              <a:rPr lang="en-US" dirty="0"/>
              <a:t>Overall approach: soft guidance</a:t>
            </a:r>
          </a:p>
          <a:p>
            <a:pPr lvl="1"/>
            <a:r>
              <a:rPr lang="en-US" dirty="0"/>
              <a:t>1. Visual landmarks visible from high altitudes</a:t>
            </a:r>
          </a:p>
          <a:p>
            <a:pPr lvl="1"/>
            <a:r>
              <a:rPr lang="en-US" dirty="0"/>
              <a:t>2. Harsh weather prevents certain travel paths</a:t>
            </a:r>
          </a:p>
          <a:p>
            <a:pPr lvl="1"/>
            <a:r>
              <a:rPr lang="en-US" dirty="0"/>
              <a:t>3. Difficult enemies restrict some paths</a:t>
            </a:r>
          </a:p>
          <a:p>
            <a:pPr lvl="1"/>
            <a:r>
              <a:rPr lang="en-US" dirty="0"/>
              <a:t>4. Cutscenes to push player towards major goals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9478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1. Visual landmarks visible from high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8B0875-EE9E-304B-94D5-174BC110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65164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42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 on each of these…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Focus on the player’s capabilities</a:t>
            </a:r>
          </a:p>
          <a:p>
            <a:pPr lvl="1"/>
            <a:r>
              <a:rPr lang="en-US" dirty="0"/>
              <a:t>That’s when we train the player to understand the game’s systems and improve their own skills</a:t>
            </a:r>
          </a:p>
          <a:p>
            <a:r>
              <a:rPr lang="en-US" dirty="0"/>
              <a:t>2. Focus on player progression</a:t>
            </a:r>
          </a:p>
          <a:p>
            <a:pPr lvl="1"/>
            <a:r>
              <a:rPr lang="en-US" dirty="0"/>
              <a:t>That’s when we focus on storytelling (or the experience overall)</a:t>
            </a:r>
          </a:p>
          <a:p>
            <a:r>
              <a:rPr lang="en-US" dirty="0"/>
              <a:t>3. Focus on game geography</a:t>
            </a:r>
          </a:p>
          <a:p>
            <a:pPr lvl="1"/>
            <a:r>
              <a:rPr lang="en-US" dirty="0"/>
              <a:t>That’s when we come up with the actual layout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297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2. Harsh weather prevents some paths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1D7B5-BA9A-F848-A006-A9B82FE8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752600"/>
            <a:ext cx="5257800" cy="423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16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3. Difficult enemies restrict some paths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01D7B5-BA9A-F848-A006-A9B82FE86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52600"/>
            <a:ext cx="5257800" cy="42325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E15F5-F058-5149-9954-84173B99A2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403" y="1752600"/>
            <a:ext cx="3436554" cy="1980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472A1-E1F5-CE43-8F5B-E3206F37A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3810000"/>
            <a:ext cx="3835400" cy="2157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0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838200"/>
          </a:xfrm>
        </p:spPr>
        <p:txBody>
          <a:bodyPr/>
          <a:lstStyle/>
          <a:p>
            <a:r>
              <a:rPr lang="en-US" dirty="0"/>
              <a:t>4. Cutscenes to push player towards major goal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32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C6E315-348A-CE49-83DB-4E4E1F8D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711071"/>
            <a:ext cx="5257800" cy="42325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31CD0B-FE02-0B4E-B881-6D3D38FAD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790" y="1675813"/>
            <a:ext cx="4017010" cy="22103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24D7CF-49D8-9B42-8ED1-F90EFE06B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3911451"/>
            <a:ext cx="3962400" cy="2184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052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Design:</a:t>
            </a:r>
          </a:p>
          <a:p>
            <a:pPr lvl="1"/>
            <a:r>
              <a:rPr lang="en-US" dirty="0"/>
              <a:t>Think about </a:t>
            </a:r>
            <a:r>
              <a:rPr lang="en-US" b="1" dirty="0"/>
              <a:t>players, tutorials, and how to guide</a:t>
            </a:r>
            <a:r>
              <a:rPr lang="en-US" dirty="0"/>
              <a:t>. Could be soft guidance, gated by PCs or power-ups, gated by geographic layout, or just give player everything in a small sandbox and grow complexity of levels.</a:t>
            </a:r>
          </a:p>
          <a:p>
            <a:pPr lvl="1"/>
            <a:r>
              <a:rPr lang="en-US" dirty="0"/>
              <a:t>When possible though, try to teach players how to play through examples, visuals, etc.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385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player coming into your game falls into one of these categories:</a:t>
            </a:r>
          </a:p>
          <a:p>
            <a:pPr lvl="1"/>
            <a:r>
              <a:rPr lang="en-US" dirty="0"/>
              <a:t>Has no idea how to play the game or any game of this type (complete novice)</a:t>
            </a:r>
          </a:p>
          <a:p>
            <a:pPr lvl="1"/>
            <a:r>
              <a:rPr lang="en-US" dirty="0"/>
              <a:t>Has never played your specific game, but knows the conventions of the genre (some knowledge)</a:t>
            </a:r>
          </a:p>
          <a:p>
            <a:pPr lvl="1"/>
            <a:r>
              <a:rPr lang="en-US" dirty="0"/>
              <a:t>Has played similar games or prequels (domain knowledge)</a:t>
            </a:r>
          </a:p>
          <a:p>
            <a:pPr lvl="1"/>
            <a:r>
              <a:rPr lang="en-US" dirty="0"/>
              <a:t>Has played this specific game before (expert)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5122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Teaching the Game - Novice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Someone who has never played your game, nor any other game in the genre</a:t>
            </a:r>
          </a:p>
          <a:p>
            <a:r>
              <a:rPr lang="en-US" dirty="0"/>
              <a:t>Well, they could read the manual…</a:t>
            </a:r>
          </a:p>
          <a:p>
            <a:pPr lvl="1"/>
            <a:r>
              <a:rPr lang="en-US" dirty="0"/>
              <a:t>Yeah, no.  That’s the best way to turn off a player</a:t>
            </a:r>
          </a:p>
          <a:p>
            <a:pPr lvl="1"/>
            <a:r>
              <a:rPr lang="en-US" dirty="0"/>
              <a:t>(Back in the day, manuals mattered… but not really to learn how to play…)</a:t>
            </a:r>
          </a:p>
          <a:p>
            <a:r>
              <a:rPr lang="en-US" dirty="0"/>
              <a:t>Let’s make some tutorial levels!</a:t>
            </a:r>
          </a:p>
          <a:p>
            <a:pPr lvl="1"/>
            <a:r>
              <a:rPr lang="en-US" dirty="0"/>
              <a:t>Start playing immediately</a:t>
            </a:r>
          </a:p>
          <a:p>
            <a:pPr lvl="1"/>
            <a:r>
              <a:rPr lang="en-US" dirty="0"/>
              <a:t>AND learn while doing it!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235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Tutorial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with your design doc</a:t>
            </a:r>
          </a:p>
          <a:p>
            <a:pPr lvl="1"/>
            <a:r>
              <a:rPr lang="en-US" dirty="0"/>
              <a:t>Remove everything except the simplest core mechanic</a:t>
            </a:r>
          </a:p>
          <a:p>
            <a:pPr lvl="1"/>
            <a:r>
              <a:rPr lang="en-US" dirty="0"/>
              <a:t>Disable numerous actions and interactions</a:t>
            </a:r>
          </a:p>
          <a:p>
            <a:pPr lvl="1"/>
            <a:r>
              <a:rPr lang="en-US" dirty="0"/>
              <a:t>“Dumb down” your game</a:t>
            </a:r>
          </a:p>
          <a:p>
            <a:r>
              <a:rPr lang="en-US" dirty="0"/>
              <a:t>Add mechanics back in one at a time</a:t>
            </a:r>
          </a:p>
          <a:p>
            <a:r>
              <a:rPr lang="en-US" dirty="0"/>
              <a:t>You don’t HAVE to add a new mechanic for EACH level</a:t>
            </a:r>
          </a:p>
          <a:p>
            <a:pPr lvl="1"/>
            <a:r>
              <a:rPr lang="en-US" dirty="0"/>
              <a:t>Some take time.  This can affect your layouts.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9199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Thomas Was Alone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levels of Thomas Was Alone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https://www.youtube.com/watch?v=Qtqe9x4s7LA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0863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Bros.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the first level of SMB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1085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TWA vs. SMB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these two games compare with how they teach the mechanics to the player?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117278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8922</TotalTime>
  <Words>1111</Words>
  <Application>Microsoft Macintosh PowerPoint</Application>
  <PresentationFormat>On-screen Show (4:3)</PresentationFormat>
  <Paragraphs>174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ＭＳ Ｐゴシック</vt:lpstr>
      <vt:lpstr>Arial</vt:lpstr>
      <vt:lpstr>Calibri</vt:lpstr>
      <vt:lpstr>Blank Presentation</vt:lpstr>
      <vt:lpstr>Level Design</vt:lpstr>
      <vt:lpstr>What does it mean to design a level?</vt:lpstr>
      <vt:lpstr>focus on each of these…</vt:lpstr>
      <vt:lpstr>1. Teaching the Game</vt:lpstr>
      <vt:lpstr>1. Teaching the Game - Novice</vt:lpstr>
      <vt:lpstr>The Tutorial Level</vt:lpstr>
      <vt:lpstr>Thomas Was Alone</vt:lpstr>
      <vt:lpstr>Super Mario Bros. 2</vt:lpstr>
      <vt:lpstr>TWA vs. SMB 2</vt:lpstr>
      <vt:lpstr>Goals for today</vt:lpstr>
      <vt:lpstr>PSA: Try to avoid this:</vt:lpstr>
      <vt:lpstr>How do more complicated games do it?</vt:lpstr>
      <vt:lpstr>2. Focus on Player Progression</vt:lpstr>
      <vt:lpstr>Doom Hangar</vt:lpstr>
      <vt:lpstr>The Hanger - Doom</vt:lpstr>
      <vt:lpstr>The Hanger - Doom</vt:lpstr>
      <vt:lpstr>Upgrading Mechanics</vt:lpstr>
      <vt:lpstr>Training and Flow</vt:lpstr>
      <vt:lpstr>Enabling Flow</vt:lpstr>
      <vt:lpstr>Designing a Tutorial Level</vt:lpstr>
      <vt:lpstr>Mega Man</vt:lpstr>
      <vt:lpstr>3. Focus on Game Geography</vt:lpstr>
      <vt:lpstr>Analysis Paralysis – Risk and Reward</vt:lpstr>
      <vt:lpstr>Build up the Level</vt:lpstr>
      <vt:lpstr>Super Mario Bros. 3</vt:lpstr>
      <vt:lpstr>Donkey Kong Country Tropical Freeze</vt:lpstr>
      <vt:lpstr>What About Open World Games</vt:lpstr>
      <vt:lpstr>BOTW</vt:lpstr>
      <vt:lpstr>BOTW</vt:lpstr>
      <vt:lpstr>BOTW</vt:lpstr>
      <vt:lpstr>BOTW</vt:lpstr>
      <vt:lpstr>BOTW</vt:lpstr>
      <vt:lpstr>Summary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956</cp:revision>
  <cp:lastPrinted>2014-01-29T00:37:43Z</cp:lastPrinted>
  <dcterms:created xsi:type="dcterms:W3CDTF">2010-02-08T00:29:22Z</dcterms:created>
  <dcterms:modified xsi:type="dcterms:W3CDTF">2020-11-05T17:25:51Z</dcterms:modified>
</cp:coreProperties>
</file>